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/Relationships>
</file>

<file path=ppt/slides/_rels/slide1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/Relationships>
</file>

<file path=ppt/slides/_rels/slide1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/Relationships>
</file>

<file path=ppt/slides/_rels/slide1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/Relationships>
</file>

<file path=ppt/slides/_rels/slide1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/Relationships>
</file>

<file path=ppt/slides/_rels/slide1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/Relationships>
</file>

<file path=ppt/slides/_rels/slide1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1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/Relationships>
</file>

<file path=ppt/slides/_rels/slide1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4" Type="http://schemas.openxmlformats.org/officeDocument/2006/relationships/image" Target="../media/image20.png"/></Relationships>
</file>

<file path=ppt/slides/_rels/slide9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t>20210826_Al2O31629999279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Thursday August 26 2021</a:t>
            </a:r>
          </a:p>
          <a:p>
            <a:r>
              <a:t>Python Solar Sim Data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0</a:t>
            </a:r>
          </a:p>
        </p:txBody>
      </p:sp>
      <p:pic>
        <p:nvPicPr>
          <p:cNvPr id="3" name="Picture 2" descr="spo_004F64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4F65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4F66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4F67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power output, page 1</a:t>
            </a:r>
          </a:p>
        </p:txBody>
      </p:sp>
      <p:pic>
        <p:nvPicPr>
          <p:cNvPr id="3" name="Picture 2" descr="spo_004F68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po_004F5F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po_004F60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po_004F61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0</a:t>
            </a:r>
          </a:p>
        </p:txBody>
      </p:sp>
      <p:pic>
        <p:nvPicPr>
          <p:cNvPr id="3" name="Picture 2" descr="svoc_004F64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4F65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4F66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4F67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Steady-state Voc, page 1</a:t>
            </a:r>
          </a:p>
        </p:txBody>
      </p:sp>
      <p:pic>
        <p:nvPicPr>
          <p:cNvPr id="3" name="Picture 2" descr="svoc_004F68_-_0_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svoc_004F5F_-_0_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svoc_004F60_-_0_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svoc_004F61_-_0_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0</a:t>
            </a:r>
          </a:p>
        </p:txBody>
      </p:sp>
      <p:pic>
        <p:nvPicPr>
          <p:cNvPr id="3" name="Picture 2" descr="jv_all_004F5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4F6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  <p:pic>
        <p:nvPicPr>
          <p:cNvPr id="5" name="Picture 4" descr="jv_all_004F6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167970" cy="3257550"/>
          </a:xfrm>
          <a:prstGeom prst="rect">
            <a:avLst/>
          </a:prstGeom>
        </p:spPr>
      </p:pic>
      <p:pic>
        <p:nvPicPr>
          <p:cNvPr id="6" name="Picture 5" descr="jv_all_004F6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JV scans of every working pixel, page 1</a:t>
            </a:r>
          </a:p>
        </p:txBody>
      </p:sp>
      <p:pic>
        <p:nvPicPr>
          <p:cNvPr id="3" name="Picture 2" descr="jv_all_004F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167970" cy="3257550"/>
          </a:xfrm>
          <a:prstGeom prst="rect">
            <a:avLst/>
          </a:prstGeom>
        </p:spPr>
      </p:pic>
      <p:pic>
        <p:nvPicPr>
          <p:cNvPr id="4" name="Picture 3" descr="jv_all_004F6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167970" cy="3257550"/>
          </a:xfrm>
          <a:prstGeom prst="rect">
            <a:avLst/>
          </a:prstGeom>
        </p:spPr>
      </p:pic>
      <p:pic>
        <p:nvPicPr>
          <p:cNvPr id="5" name="Picture 4" descr="jv_all_004F6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167970" cy="3257550"/>
          </a:xfrm>
          <a:prstGeom prst="rect">
            <a:avLst/>
          </a:prstGeom>
        </p:spPr>
      </p:pic>
      <p:pic>
        <p:nvPicPr>
          <p:cNvPr id="6" name="Picture 5" descr="jv_all_004F6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16797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Best pixel JVs, page 0</a:t>
            </a:r>
          </a:p>
        </p:txBody>
      </p:sp>
      <p:pic>
        <p:nvPicPr>
          <p:cNvPr id="3" name="Picture 2" descr="jv_best_-_-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0</a:t>
            </a:r>
          </a:p>
        </p:txBody>
      </p:sp>
      <p:pic>
        <p:nvPicPr>
          <p:cNvPr id="3" name="Picture 2" descr="jv_all_004F5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4F6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4F6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4F6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All JV scans, page 1</a:t>
            </a:r>
          </a:p>
        </p:txBody>
      </p:sp>
      <p:pic>
        <p:nvPicPr>
          <p:cNvPr id="3" name="Picture 2" descr="jv_all_004F6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654939" cy="3257550"/>
          </a:xfrm>
          <a:prstGeom prst="rect">
            <a:avLst/>
          </a:prstGeom>
        </p:spPr>
      </p:pic>
      <p:pic>
        <p:nvPicPr>
          <p:cNvPr id="4" name="Picture 3" descr="jv_all_004F6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654939" cy="3257550"/>
          </a:xfrm>
          <a:prstGeom prst="rect">
            <a:avLst/>
          </a:prstGeom>
        </p:spPr>
      </p:pic>
      <p:pic>
        <p:nvPicPr>
          <p:cNvPr id="5" name="Picture 4" descr="jv_all_004F6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654939" cy="3257550"/>
          </a:xfrm>
          <a:prstGeom prst="rect">
            <a:avLst/>
          </a:prstGeom>
        </p:spPr>
      </p:pic>
      <p:pic>
        <p:nvPicPr>
          <p:cNvPr id="6" name="Picture 5" descr="jv_all_004F6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654939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7160" y="18288"/>
          <a:ext cx="8869680" cy="681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548640"/>
                <a:gridCol w="2011680"/>
                <a:gridCol w="2011680"/>
                <a:gridCol w="2011680"/>
                <a:gridCol w="1554480"/>
              </a:tblGrid>
              <a:tr h="756920">
                <a:tc>
                  <a:txBody>
                    <a:bodyPr/>
                    <a:lstStyle/>
                    <a:p>
                      <a:r>
                        <a:t>label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sub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HTM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perovskite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ETM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metal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004F5F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  <a:tr h="756920">
                <a:tc>
                  <a:txBody>
                    <a:bodyPr/>
                    <a:lstStyle/>
                    <a:p>
                      <a:r>
                        <a:t>004F68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-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Steady-state Parameters by label,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 J-V Parameters by label,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Steady-state Parameters by value, page 0</a:t>
            </a:r>
          </a:p>
        </p:txBody>
      </p:sp>
      <p:pic>
        <p:nvPicPr>
          <p:cNvPr id="3" name="Picture 2" descr="boxplot_v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pces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pcesspcejv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0</a:t>
            </a:r>
          </a:p>
        </p:txBody>
      </p:sp>
      <p:pic>
        <p:nvPicPr>
          <p:cNvPr id="3" name="Picture 2" descr="boxplot_js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vo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ff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  <p:pic>
        <p:nvPicPr>
          <p:cNvPr id="6" name="Picture 5" descr="boxplot_p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- J-V Parameters by value, page 1</a:t>
            </a:r>
          </a:p>
        </p:txBody>
      </p:sp>
      <p:pic>
        <p:nvPicPr>
          <p:cNvPr id="3" name="Picture 2" descr="boxplot_vm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plot_jmp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  <p:pic>
        <p:nvPicPr>
          <p:cNvPr id="5" name="Picture 4" descr="boxplot_rsvfw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45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57200"/>
          </a:xfrm>
        </p:spPr>
        <p:txBody>
          <a:bodyPr bIns="0" tIns="91440" anchor="t"/>
          <a:lstStyle/>
          <a:p>
            <a:r>
              <a:rPr sz="1600" b="1"/>
              <a:t>Yields, page 0</a:t>
            </a:r>
          </a:p>
        </p:txBody>
      </p:sp>
      <p:pic>
        <p:nvPicPr>
          <p:cNvPr id="3" name="Picture 2" descr="boxchart_yields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4343400" cy="3257550"/>
          </a:xfrm>
          <a:prstGeom prst="rect">
            <a:avLst/>
          </a:prstGeom>
        </p:spPr>
      </p:pic>
      <p:pic>
        <p:nvPicPr>
          <p:cNvPr id="4" name="Picture 3" descr="boxchart_yields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42900"/>
            <a:ext cx="4343400" cy="32575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